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6" r:id="rId4"/>
    <p:sldId id="325" r:id="rId5"/>
    <p:sldId id="324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0" y="3006725"/>
            <a:ext cx="4724400" cy="844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41120"/>
            <a:ext cx="1070610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3235" y="204851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61985" y="403288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619250"/>
            <a:ext cx="11976100" cy="367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2185" y="152146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21255" y="4370070"/>
            <a:ext cx="64389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8535" y="4370070"/>
            <a:ext cx="68897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1535" y="4370070"/>
            <a:ext cx="68834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74860" y="4370070"/>
            <a:ext cx="68834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0" y="2133600"/>
            <a:ext cx="1155700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6205" y="429577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12875"/>
            <a:ext cx="11875770" cy="4442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6805" y="212344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